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8" autoAdjust="0"/>
    <p:restoredTop sz="94660"/>
  </p:normalViewPr>
  <p:slideViewPr>
    <p:cSldViewPr snapToGrid="0">
      <p:cViewPr varScale="1">
        <p:scale>
          <a:sx n="61" d="100"/>
          <a:sy n="61" d="100"/>
        </p:scale>
        <p:origin x="53" y="5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70D90-33A5-AE81-A3AA-92ED4DE8BC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Elevator Design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065917-F95F-867D-E3C3-5432FEBEFF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Evan griffin</a:t>
            </a:r>
          </a:p>
        </p:txBody>
      </p:sp>
    </p:spTree>
    <p:extLst>
      <p:ext uri="{BB962C8B-B14F-4D97-AF65-F5344CB8AC3E}">
        <p14:creationId xmlns:p14="http://schemas.microsoft.com/office/powerpoint/2010/main" val="1589967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2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24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0E98A0E-E361-2995-9E4A-DC81BEB7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9" name="Rectangle 26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77FEA-68FB-D9FE-468E-2826FF581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/>
              <a:t>Some issues with the current design is that the buttons are in rows with the basement and ground floor level labeled but if someone foreign is unfamiliar with the B and G buttons they will be confused.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604B6-E0A0-8AC9-394C-F6C1A4A201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800" r="8166" b="28326"/>
          <a:stretch/>
        </p:blipFill>
        <p:spPr>
          <a:xfrm>
            <a:off x="6087558" y="1515651"/>
            <a:ext cx="5559018" cy="3702522"/>
          </a:xfrm>
          <a:prstGeom prst="rect">
            <a:avLst/>
          </a:prstGeom>
        </p:spPr>
      </p:pic>
      <p:pic>
        <p:nvPicPr>
          <p:cNvPr id="40" name="Picture 28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1" name="Straight Connector 30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utoShape 2">
            <a:extLst>
              <a:ext uri="{FF2B5EF4-FFF2-40B4-BE49-F238E27FC236}">
                <a16:creationId xmlns:a16="http://schemas.microsoft.com/office/drawing/2014/main" id="{41541523-E225-C40F-5C41-4A9561CB03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210128" cy="3210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6588BA-AB8E-FE9C-5703-B01C18EC31D7}"/>
              </a:ext>
            </a:extLst>
          </p:cNvPr>
          <p:cNvSpPr txBox="1"/>
          <p:nvPr/>
        </p:nvSpPr>
        <p:spPr>
          <a:xfrm>
            <a:off x="6576164" y="5385876"/>
            <a:ext cx="4459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Library elevator</a:t>
            </a:r>
          </a:p>
        </p:txBody>
      </p:sp>
    </p:spTree>
    <p:extLst>
      <p:ext uri="{BB962C8B-B14F-4D97-AF65-F5344CB8AC3E}">
        <p14:creationId xmlns:p14="http://schemas.microsoft.com/office/powerpoint/2010/main" val="1845903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E6BD1-6889-910C-A9EF-5EA1D77E8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A3789-EFDE-26A5-1837-AE8A9119B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987730"/>
            <a:ext cx="7341692" cy="347861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Common uses for elevator: Allowing people to travel to other floors without the use of stairs, great for transporting heavy things like luggage, groceries and laundry. </a:t>
            </a:r>
          </a:p>
          <a:p>
            <a:r>
              <a:rPr lang="en-US" dirty="0"/>
              <a:t>Common sequence of action is pressing the outside panel then going into the elevator then pressing your destination floor on the panel in the elevator.</a:t>
            </a:r>
          </a:p>
          <a:p>
            <a:r>
              <a:rPr lang="en-US" dirty="0"/>
              <a:t>The elevator supports the user by the button that you pressed lighting up</a:t>
            </a:r>
          </a:p>
          <a:p>
            <a:r>
              <a:rPr lang="en-US" dirty="0"/>
              <a:t>The elevator may provide feed back by announcing the floor that the user is traveling too when they arrive. </a:t>
            </a: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FA021774-CCFC-76C7-2135-BD9C3E48C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905" y="1987730"/>
            <a:ext cx="2213143" cy="39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87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FBE7B2-9919-6A35-D13A-757ED9494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30873-FE8B-52C7-77FD-2A3B9E54D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Common mistakes pressing the wrong floor number, getting confused with the lettering of floor numbers for example where does B take me.</a:t>
            </a:r>
          </a:p>
          <a:p>
            <a:r>
              <a:rPr lang="en-US" dirty="0"/>
              <a:t>Some improvements I would make is making the floor buttons in a vertical line so the user can visualize where there are going.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42A77E-6CA4-C865-A08F-11BC24F325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07" t="27293" r="26191" b="20231"/>
          <a:stretch/>
        </p:blipFill>
        <p:spPr>
          <a:xfrm>
            <a:off x="7075372" y="926925"/>
            <a:ext cx="3371335" cy="41601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168673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12388</TotalTime>
  <Words>184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Gill Sans MT</vt:lpstr>
      <vt:lpstr>Gallery</vt:lpstr>
      <vt:lpstr>Elevator Design </vt:lpstr>
      <vt:lpstr>C</vt:lpstr>
      <vt:lpstr>B</vt:lpstr>
      <vt:lpstr>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Elevator Design </dc:title>
  <dc:creator>Griffin, Evan</dc:creator>
  <cp:lastModifiedBy>Griffin, Evan</cp:lastModifiedBy>
  <cp:revision>2</cp:revision>
  <dcterms:created xsi:type="dcterms:W3CDTF">2022-09-20T14:10:43Z</dcterms:created>
  <dcterms:modified xsi:type="dcterms:W3CDTF">2022-09-29T04:39:35Z</dcterms:modified>
</cp:coreProperties>
</file>

<file path=docProps/thumbnail.jpeg>
</file>